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6"/>
  </p:notesMasterIdLst>
  <p:sldIdLst>
    <p:sldId id="312" r:id="rId5"/>
    <p:sldId id="318" r:id="rId6"/>
    <p:sldId id="346" r:id="rId7"/>
    <p:sldId id="313" r:id="rId8"/>
    <p:sldId id="319" r:id="rId9"/>
    <p:sldId id="340" r:id="rId10"/>
    <p:sldId id="330" r:id="rId11"/>
    <p:sldId id="333" r:id="rId12"/>
    <p:sldId id="343" r:id="rId13"/>
    <p:sldId id="341" r:id="rId14"/>
    <p:sldId id="314" r:id="rId15"/>
    <p:sldId id="337" r:id="rId16"/>
    <p:sldId id="325" r:id="rId17"/>
    <p:sldId id="338" r:id="rId18"/>
    <p:sldId id="326" r:id="rId19"/>
    <p:sldId id="315" r:id="rId20"/>
    <p:sldId id="334" r:id="rId21"/>
    <p:sldId id="335" r:id="rId22"/>
    <p:sldId id="339" r:id="rId23"/>
    <p:sldId id="347" r:id="rId24"/>
    <p:sldId id="349" r:id="rId25"/>
    <p:sldId id="348" r:id="rId26"/>
    <p:sldId id="327" r:id="rId27"/>
    <p:sldId id="331" r:id="rId28"/>
    <p:sldId id="328" r:id="rId29"/>
    <p:sldId id="350" r:id="rId30"/>
    <p:sldId id="351" r:id="rId31"/>
    <p:sldId id="352" r:id="rId32"/>
    <p:sldId id="332" r:id="rId33"/>
    <p:sldId id="322" r:id="rId34"/>
    <p:sldId id="323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5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10.xml"/><Relationship Id="rId7" Type="http://schemas.openxmlformats.org/officeDocument/2006/relationships/slide" Target="slide1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11" Type="http://schemas.openxmlformats.org/officeDocument/2006/relationships/slide" Target="slide31.xml"/><Relationship Id="rId5" Type="http://schemas.openxmlformats.org/officeDocument/2006/relationships/slide" Target="slide13.xml"/><Relationship Id="rId10" Type="http://schemas.openxmlformats.org/officeDocument/2006/relationships/slide" Target="slide30.xml"/><Relationship Id="rId4" Type="http://schemas.openxmlformats.org/officeDocument/2006/relationships/slide" Target="slide11.xml"/><Relationship Id="rId9" Type="http://schemas.openxmlformats.org/officeDocument/2006/relationships/slide" Target="slide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중간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완전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6884297" y="2963981"/>
            <a:ext cx="1525979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770402" y="3578130"/>
            <a:ext cx="141693" cy="19139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172954" y="1286602"/>
            <a:ext cx="802956" cy="9014042"/>
          </a:xfrm>
          <a:prstGeom prst="bentConnector3">
            <a:avLst>
              <a:gd name="adj1" fmla="val 15677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483955"/>
              </p:ext>
            </p:extLst>
          </p:nvPr>
        </p:nvGraphicFramePr>
        <p:xfrm>
          <a:off x="955963" y="995904"/>
          <a:ext cx="10280073" cy="5436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897193"/>
              </p:ext>
            </p:extLst>
          </p:nvPr>
        </p:nvGraphicFramePr>
        <p:xfrm>
          <a:off x="413657" y="3288262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/>
                <a:t>Item.Num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257833" y="2751862"/>
            <a:ext cx="4676486" cy="2040185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3D81E9-3B6D-4E0A-AC2C-80970595564D}"/>
              </a:ext>
            </a:extLst>
          </p:cNvPr>
          <p:cNvSpPr txBox="1"/>
          <p:nvPr/>
        </p:nvSpPr>
        <p:spPr>
          <a:xfrm>
            <a:off x="1033895" y="4422715"/>
            <a:ext cx="418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Item.Num</a:t>
            </a:r>
            <a:r>
              <a:rPr lang="en-US" altLang="ko-KR" dirty="0"/>
              <a:t>: </a:t>
            </a:r>
            <a:r>
              <a:rPr lang="ko-KR" altLang="en-US" dirty="0"/>
              <a:t>해당 아이템 씨앗 보유 개수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1760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인게임</a:t>
              </a:r>
              <a:r>
                <a:rPr lang="ko-KR" altLang="en-US" dirty="0">
                  <a:solidFill>
                    <a:schemeClr val="tx1"/>
                  </a:solidFill>
                </a:rPr>
                <a:t> 위치</a:t>
              </a:r>
              <a:r>
                <a:rPr lang="en-US" altLang="ko-KR" dirty="0">
                  <a:solidFill>
                    <a:schemeClr val="tx1"/>
                  </a:solidFill>
                </a:rPr>
                <a:t>: top, bottom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1476</Words>
  <Application>Microsoft Office PowerPoint</Application>
  <PresentationFormat>와이드스크린</PresentationFormat>
  <Paragraphs>474</Paragraphs>
  <Slides>31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4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24</cp:revision>
  <dcterms:created xsi:type="dcterms:W3CDTF">2020-07-17T09:29:04Z</dcterms:created>
  <dcterms:modified xsi:type="dcterms:W3CDTF">2020-09-07T19:05:31Z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